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199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4AF3BF-67D0-5833-514C-FEC8B64C8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DDA4D3-3407-1DD8-105B-1FD8ECCC0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B4D7B4-077C-F765-E54C-77C13B9AA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170F04-336C-020E-CDFA-A95A08488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0F1C62-9CBD-C10D-C8F2-A16ABF6F7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700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A1E15A-8D66-778F-44EF-A6339009D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EDD5F0-7855-2BC7-777C-23AC7BDE3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841858-99DF-AC57-7CF0-D0A0D2D38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6CABA0-389E-8D6E-7C69-C6CD8A9F4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F697FB-7AB5-D803-DA9E-686BA259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019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F8B511A-C39E-14CA-062D-FDD4854F6B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0BCAE77-BC99-25C5-5524-A9CCFC105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BD548D-536F-635F-2703-E7AAB2DA5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6DC204-34DF-593E-66A7-63DEE9D24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DBBD44-191D-F6C7-8E61-0B30261A8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7308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11B3CF-088C-8CDE-A6B6-79ED67402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E4A8FA-FB4B-0613-C79A-1152DC602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D2493A-DF04-C909-9A38-4A04A3902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945061-3F47-392B-7C77-014995D7C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347130-BC54-33E8-9B8B-123F66FC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3823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BE8801-708A-41B4-4D6F-5532F5359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838225-9ABD-E8F0-9438-1560C6F62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5EAC22-61DB-6692-2289-86FDE7AB6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DE4904-A1D5-7CC9-EB9C-CD423C658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78371E-CE4D-955F-BFAF-986351EE1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184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CD2142-8499-18E4-D2C8-34CE11AC9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A06C2E-CFA6-25E3-0B2C-44D644AF9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0BE0F68-A422-0A60-B9E6-458FEBBE0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F140D0-1E13-1092-9D0C-A42AC2AF5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5366DC-92C8-2731-EE7A-E641E39BD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4FB4BF-4C6B-6D32-AADB-247C6AED3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652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C8A321-7086-03B6-BA33-026D410E8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F3BC73-D6C2-3BD9-77E2-B3AECC80D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0712AD8-21C8-D70C-FF56-ED4BDD8BB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8F85D8D-9D0E-6B6A-DAD5-6C44CC0769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8AB066D-97AC-6D3E-21CA-BB7D7D508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26F538E-E8E5-EBB3-2D91-ABE299347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D5E14B5-2E5F-2404-2554-16909F01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B47BA98-1D94-F03B-B8C9-3D8F59335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801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44E7F6-4B2F-4447-D9F3-B1ECA8082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926C22A-2F67-1C3E-0CDB-A5D76DDF5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6BBD879-A9D3-178C-6B31-DD3135A75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FD90A8-143D-E677-FFBC-2DA5DD981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3207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F88CA0C-D6D4-DBA2-8236-517069B30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4AA0C84-6F55-0C0C-5311-AA3D6385F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1EA017-51F3-EC4F-7C91-4A65B0A2B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8262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B7011C-38A7-4C3B-6318-8894E20F4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5102DF-055F-7D7E-0A08-F011DFF91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4E111B1-D394-2195-B4B2-D7DAF0E48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DB1A42-D1A8-E0DD-8F2A-63C7C704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926CAF-1C10-38DD-EF44-9CC88E7C4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892BB9-86E1-FC43-321F-CEA7B0B1A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901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778A3-8CB0-729E-67A7-867155379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061F48A-779C-E3AF-E13C-3842BF5BA2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EA27AF7-FE12-C2F9-75F4-A0666D69D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BAEAD6-E0E9-8A40-0439-CE276FF9B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86B793-754B-2980-1AC8-6D851B565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16EAB0-48B6-7929-C326-B4DD04DD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304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A3C3750-096F-7060-B73B-643AE3F1B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72A936-1169-9271-8452-D44F83788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3798AF-A0C9-049A-CCB5-0B8784FAB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4DD806-D6BF-4394-B340-CFFBD0140930}" type="datetimeFigureOut">
              <a:rPr lang="es-ES" smtClean="0"/>
              <a:t>29/09/2025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8C381C-FACE-41EA-12E5-C77290EFBC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7CA7DE-0FBA-0139-DE3C-A435EFBED2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098F41-49E4-4C27-918F-B4EECA06EB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38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1A92768-C90D-4200-8975-84CC4D4BC9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9950570-EB03-CA83-4A9A-D7F58A84FE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063" r="5" b="8283"/>
          <a:stretch>
            <a:fillRect/>
          </a:stretch>
        </p:blipFill>
        <p:spPr>
          <a:xfrm>
            <a:off x="20" y="10"/>
            <a:ext cx="4003019" cy="338888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1A776344-FFF8-9F37-F306-3D78934797C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5175" r="-1" b="538"/>
          <a:stretch>
            <a:fillRect/>
          </a:stretch>
        </p:blipFill>
        <p:spPr>
          <a:xfrm>
            <a:off x="4094479" y="10"/>
            <a:ext cx="4014047" cy="338327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62CA0E3-41C5-4270-1065-959BBCAF339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678" r="4" b="14807"/>
          <a:stretch>
            <a:fillRect/>
          </a:stretch>
        </p:blipFill>
        <p:spPr>
          <a:xfrm>
            <a:off x="8188960" y="10"/>
            <a:ext cx="4003039" cy="338327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51BFC42-5D8A-EF82-872B-10865ECB6B9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5341" r="5" b="5"/>
          <a:stretch>
            <a:fillRect/>
          </a:stretch>
        </p:blipFill>
        <p:spPr>
          <a:xfrm>
            <a:off x="20" y="3469102"/>
            <a:ext cx="4003019" cy="3388893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6DEEF60-5A20-39AA-BFB9-5897DD4AABA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795" r="-1" b="14918"/>
          <a:stretch>
            <a:fillRect/>
          </a:stretch>
        </p:blipFill>
        <p:spPr>
          <a:xfrm>
            <a:off x="4094479" y="3469102"/>
            <a:ext cx="4014047" cy="338328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36887FA-31D1-7A7B-08F3-7D3C21A0ED9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11619" r="-1" b="3488"/>
          <a:stretch>
            <a:fillRect/>
          </a:stretch>
        </p:blipFill>
        <p:spPr>
          <a:xfrm>
            <a:off x="8199966" y="3469102"/>
            <a:ext cx="3992034" cy="338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0620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BEATRIZ GATOO O SHEA</dc:creator>
  <cp:lastModifiedBy>BEATRIZ GATOO O SHEA</cp:lastModifiedBy>
  <cp:revision>1</cp:revision>
  <dcterms:created xsi:type="dcterms:W3CDTF">2025-09-29T17:57:46Z</dcterms:created>
  <dcterms:modified xsi:type="dcterms:W3CDTF">2025-09-29T18:03:57Z</dcterms:modified>
</cp:coreProperties>
</file>